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2B42-2DC1-49BA-8BC5-E91929F70DCB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5D5A7-62F3-4374-84FF-11AD62856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4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8970-16C6-46B2-AE35-6EA3D284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C7AE-BB38-4B34-9CFB-EE71B2D43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3EAD1-6431-45D3-85A0-AD985FAD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24/03/2021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F25D3-B524-488F-9B6B-0B7DEB97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NESE Biannual Event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D03EE-E3A8-44F6-B088-49585D39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7985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AE7F-3733-44A0-96B9-B5D417DB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7DD6E-17FD-4D2E-99F4-C8750A220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357DB-890B-410E-879B-BBE095DE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B9A72-AD5C-4342-85AA-50F91523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CF8A2-4813-4ACE-8DD7-F0B55FA6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4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90A12B-76A7-4B03-BA1C-7C3507EEC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03AC9-C21C-4B25-B0A8-77BA9E8E0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BDEC-0311-4E9E-8731-F92E952B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D3AD-7017-4211-900B-3FF2D61A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32F38-E4F2-41A0-862D-ADB4E0A9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5F44-9A9E-4DE6-9D66-72D70863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3F0AE-B9D5-4014-A982-A68485957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0A185-D816-448E-8528-18C9E7F1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3608-26EF-4092-8D0C-CEB59B65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1C57E-560F-48D8-92EB-51C958B9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3774-BD8B-449C-AEC8-A9BFBA1E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A45C0-7502-44E8-967E-82E338F65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FCE79-A506-416F-9F43-F042131F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5C34-97AF-43F3-90BD-35BF8167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33628-C1EA-465E-9AD0-E88619EC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476D-B560-4614-ABB7-2139FD72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CA6D-6E3A-4922-90CC-2CC0F0911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3E0FA-F1E2-4390-9249-2DF1EED53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08B27-3345-4C0E-8C33-3FBED4AE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24A7-5C29-4636-B687-8D5CEA2E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768D-9795-4978-80E4-7B7B28C6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65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3B19-B9F3-49E7-AF83-DC2E83D32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5CF76-A980-4AE5-A980-482A7F26F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6A8CB-79C9-4C76-8F44-5F0858348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606E78-80F6-4BCF-AC7F-A43B3FF12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4A5BB-6095-4BE7-B7A9-72B11F84B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86FCB-A359-402E-A213-21007C1D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BA2D2-4B2A-4F11-9970-AC81220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5B485-4262-4ADF-8125-5AA6AF91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E47D-41C3-4505-AA4D-28CB87A0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A7203-0F15-4DC1-A98D-DA28E036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8EB7A8-05AF-4BB0-9155-843C4093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2EF9E-DEC6-4DBA-8891-BB223564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8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FDC98-3308-4108-977C-496044FCD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D645B-0A81-437F-8969-E95C2D1A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2055D-BAB2-4572-BB1D-2A5361B5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9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44EF-63E7-4148-A44A-AE5A1BD5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0BF4-FFE3-4987-908C-13C590827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44846-F61D-41D0-870A-356D98AE6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71936-D8FD-47BD-A3A7-423D4E1E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43AD2-2F0D-47E1-87CD-E1E37331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17AB6-0AA9-4B69-95FD-9783D8D4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6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AB28-51FC-4BF9-8D81-9AC6E550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0D37A-4EB3-41E6-BB99-27C1DAC40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A56A6-F9DD-4D76-BDD7-7B052AA44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F98AD-4FDE-4D4E-A7DF-EE698059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24/03/2021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4EC56-C729-45AB-BFDC-28C3353F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NESE Biannual Event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03F4C-8457-4C18-9207-DE1AF0A1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05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F6CB9-9476-404E-A99B-CC0B5EC4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397B1-21D8-48A7-8AF9-3055773D7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B970E-9188-4C2A-B6EE-379315C8C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24/03/2021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29B33-7FA0-46DC-9797-692337788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NESE Biannual Event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98345-CEB0-459C-950C-F461CEAF1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317D-E707-46C8-99FC-20A013691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45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A65649-7A04-4CC8-AAFC-2FCEF6139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178535"/>
            <a:ext cx="1444844" cy="142166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3F42C34-F396-4A9B-AE35-7FA01DC05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70235"/>
            <a:ext cx="9144000" cy="3489434"/>
          </a:xfrm>
        </p:spPr>
        <p:txBody>
          <a:bodyPr>
            <a:normAutofit fontScale="92500" lnSpcReduction="20000"/>
          </a:bodyPr>
          <a:lstStyle/>
          <a:p>
            <a:r>
              <a:rPr lang="en-US" sz="5600" b="1" dirty="0">
                <a:solidFill>
                  <a:schemeClr val="accent1"/>
                </a:solidFill>
              </a:rPr>
              <a:t>NESE Biannual Event 2023</a:t>
            </a:r>
          </a:p>
          <a:p>
            <a:r>
              <a:rPr lang="en-US" sz="5600" b="1" dirty="0">
                <a:solidFill>
                  <a:schemeClr val="accent1"/>
                </a:solidFill>
              </a:rPr>
              <a:t>Report on Action Taken</a:t>
            </a:r>
          </a:p>
          <a:p>
            <a:endParaRPr lang="en-US" sz="3600" dirty="0"/>
          </a:p>
          <a:p>
            <a:r>
              <a:rPr lang="en-US" sz="3600" dirty="0"/>
              <a:t>[Country]</a:t>
            </a:r>
          </a:p>
          <a:p>
            <a:endParaRPr lang="en-US" sz="3600" i="1" dirty="0"/>
          </a:p>
          <a:p>
            <a:r>
              <a:rPr lang="en-US" sz="3600" i="1" dirty="0"/>
              <a:t>Presenter:</a:t>
            </a:r>
          </a:p>
          <a:p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B8B4D5-3AC9-4C7D-8F2E-EE39BAACD6DF}"/>
              </a:ext>
            </a:extLst>
          </p:cNvPr>
          <p:cNvSpPr txBox="1"/>
          <p:nvPr/>
        </p:nvSpPr>
        <p:spPr>
          <a:xfrm>
            <a:off x="2060028" y="189186"/>
            <a:ext cx="165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[VOPE’s Logo]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53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1C1A-210E-4B64-A640-91971B43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b="1" dirty="0">
                <a:solidFill>
                  <a:schemeClr val="accent1"/>
                </a:solidFill>
              </a:rPr>
              <a:t> Biannual Event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FF10-1820-485C-BC5B-C568C18A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2</a:t>
            </a:fld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96EA06-2CC8-48C5-93B8-97A934D992F4}"/>
              </a:ext>
            </a:extLst>
          </p:cNvPr>
          <p:cNvSpPr txBox="1">
            <a:spLocks/>
          </p:cNvSpPr>
          <p:nvPr/>
        </p:nvSpPr>
        <p:spPr>
          <a:xfrm>
            <a:off x="470337" y="338082"/>
            <a:ext cx="10515600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accent1"/>
                </a:solidFill>
              </a:rPr>
              <a:t>1.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Actions Taken to Meet Challenges </a:t>
            </a:r>
            <a:endParaRPr lang="en-GB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F467-931A-4C81-BF48-82A1A0B21764}"/>
              </a:ext>
            </a:extLst>
          </p:cNvPr>
          <p:cNvSpPr txBox="1">
            <a:spLocks/>
          </p:cNvSpPr>
          <p:nvPr/>
        </p:nvSpPr>
        <p:spPr>
          <a:xfrm>
            <a:off x="588579" y="1182279"/>
            <a:ext cx="10765221" cy="18972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[Text]</a:t>
            </a:r>
            <a:endParaRPr lang="en-GB" dirty="0"/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[Text]</a:t>
            </a:r>
            <a:endParaRPr lang="en-GB" dirty="0"/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[Text]</a:t>
            </a:r>
            <a:endParaRPr lang="en-GB" dirty="0"/>
          </a:p>
          <a:p>
            <a:pPr algn="l">
              <a:buClr>
                <a:schemeClr val="accent1"/>
              </a:buClr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[This should mention what are VOPE’s key activities undertaken during the past two years]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>
              <a:buClr>
                <a:schemeClr val="accent1"/>
              </a:buClr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F4260-309E-459F-A15B-5FD9C342974C}"/>
              </a:ext>
            </a:extLst>
          </p:cNvPr>
          <p:cNvSpPr txBox="1"/>
          <p:nvPr/>
        </p:nvSpPr>
        <p:spPr>
          <a:xfrm>
            <a:off x="10331670" y="496370"/>
            <a:ext cx="165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[VOPE’s Logo]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622CC6-5790-45AD-A9F8-B9AE3697A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991" y="6150585"/>
            <a:ext cx="697093" cy="68591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4B7D4-9E5F-4FA3-B7C2-300AE72DB68B}"/>
              </a:ext>
            </a:extLst>
          </p:cNvPr>
          <p:cNvCxnSpPr>
            <a:cxnSpLocks/>
          </p:cNvCxnSpPr>
          <p:nvPr/>
        </p:nvCxnSpPr>
        <p:spPr>
          <a:xfrm>
            <a:off x="588579" y="945931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EA787FF-4115-CBD5-AD2E-0AFAF126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accent1"/>
                </a:solidFill>
              </a:rPr>
              <a:t>19/04/2023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7F6879B-5D1C-4FF6-0961-360DDDB8CA0D}"/>
              </a:ext>
            </a:extLst>
          </p:cNvPr>
          <p:cNvSpPr txBox="1">
            <a:spLocks/>
          </p:cNvSpPr>
          <p:nvPr/>
        </p:nvSpPr>
        <p:spPr>
          <a:xfrm>
            <a:off x="588579" y="3257360"/>
            <a:ext cx="10515600" cy="685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accent1"/>
                </a:solidFill>
                <a:latin typeface="+mn-lt"/>
              </a:rPr>
              <a:t>2. Future Action</a:t>
            </a:r>
            <a:endParaRPr lang="en-GB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393BAB-CBEA-E630-F292-C0A02199D4FF}"/>
              </a:ext>
            </a:extLst>
          </p:cNvPr>
          <p:cNvCxnSpPr>
            <a:cxnSpLocks/>
          </p:cNvCxnSpPr>
          <p:nvPr/>
        </p:nvCxnSpPr>
        <p:spPr>
          <a:xfrm>
            <a:off x="529458" y="4081017"/>
            <a:ext cx="111330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08C9CD9-760E-5508-EC3C-58F9BC644596}"/>
              </a:ext>
            </a:extLst>
          </p:cNvPr>
          <p:cNvSpPr txBox="1">
            <a:spLocks/>
          </p:cNvSpPr>
          <p:nvPr/>
        </p:nvSpPr>
        <p:spPr>
          <a:xfrm>
            <a:off x="588578" y="4067943"/>
            <a:ext cx="10765221" cy="33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[Text]</a:t>
            </a:r>
            <a:endParaRPr lang="en-GB" dirty="0"/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[Text]</a:t>
            </a:r>
            <a:endParaRPr lang="en-GB" dirty="0"/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[Text]</a:t>
            </a:r>
            <a:endParaRPr lang="en-GB" dirty="0"/>
          </a:p>
          <a:p>
            <a:pPr algn="l">
              <a:buClr>
                <a:schemeClr val="accent1"/>
              </a:buClr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[This should mention what are VOPE’s scheduled, or under design, activities for the upcoming year/years]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>
              <a:buClr>
                <a:schemeClr val="accent1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98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A65649-7A04-4CC8-AAFC-2FCEF6139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178535"/>
            <a:ext cx="1444844" cy="142166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3F42C34-F396-4A9B-AE35-7FA01DC05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70235"/>
            <a:ext cx="9144000" cy="3489434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accent1"/>
                </a:solidFill>
                <a:latin typeface="+mn-lt"/>
              </a:rPr>
              <a:t>Thank you</a:t>
            </a:r>
            <a:endParaRPr lang="en-US" sz="3600" dirty="0">
              <a:solidFill>
                <a:schemeClr val="accent1"/>
              </a:solidFill>
            </a:endParaRPr>
          </a:p>
          <a:p>
            <a:r>
              <a:rPr lang="en-US" sz="3600" dirty="0"/>
              <a:t>[Contact details]</a:t>
            </a:r>
          </a:p>
          <a:p>
            <a:endParaRPr lang="en-US" sz="3600" i="1" dirty="0"/>
          </a:p>
          <a:p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B8B4D5-3AC9-4C7D-8F2E-EE39BAACD6DF}"/>
              </a:ext>
            </a:extLst>
          </p:cNvPr>
          <p:cNvSpPr txBox="1"/>
          <p:nvPr/>
        </p:nvSpPr>
        <p:spPr>
          <a:xfrm>
            <a:off x="2060028" y="189186"/>
            <a:ext cx="165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[VOPE’s Logo]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0AF02D7-7BCD-411E-B96E-31470B59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accent1"/>
                </a:solidFill>
              </a:rPr>
              <a:t>19/04/2023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A61C804F-EDC5-4D10-92B9-2E3B613E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NESE Biannual Event 2023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9E42CD-96B6-44D3-A152-9DDDEE8C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210317D-E707-46C8-99FC-20A013691D9F}" type="slidenum">
              <a:rPr lang="en-GB" sz="1600" b="1" smtClean="0">
                <a:solidFill>
                  <a:schemeClr val="accent1"/>
                </a:solidFill>
              </a:rPr>
              <a:t>3</a:t>
            </a:fld>
            <a:endParaRPr lang="en-GB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2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109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Orfanidou</dc:creator>
  <cp:lastModifiedBy>Tina Orfanidou</cp:lastModifiedBy>
  <cp:revision>17</cp:revision>
  <dcterms:created xsi:type="dcterms:W3CDTF">2021-02-21T09:47:36Z</dcterms:created>
  <dcterms:modified xsi:type="dcterms:W3CDTF">2023-03-08T17:16:13Z</dcterms:modified>
</cp:coreProperties>
</file>